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799763" cy="10799763"/>
  <p:notesSz cx="6858000" cy="9144000"/>
  <p:defaultTextStyle>
    <a:defPPr>
      <a:defRPr lang="es-ES"/>
    </a:defPPr>
    <a:lvl1pPr marL="0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46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91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537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383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229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5074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920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766" algn="l" defTabSz="1371691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8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6363"/>
    <a:srgbClr val="5E6E6E"/>
    <a:srgbClr val="687A7A"/>
    <a:srgbClr val="C99116"/>
    <a:srgbClr val="4A6762"/>
    <a:srgbClr val="CC930C"/>
    <a:srgbClr val="7B8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-2406" y="-96"/>
      </p:cViewPr>
      <p:guideLst>
        <p:guide orient="horz" pos="33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767462"/>
            <a:ext cx="9179799" cy="375991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05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270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08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212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692444"/>
            <a:ext cx="9314796" cy="44924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7227345"/>
            <a:ext cx="9314796" cy="236244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96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739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74990"/>
            <a:ext cx="9314796" cy="208745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944914"/>
            <a:ext cx="4568805" cy="58023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647443"/>
            <a:ext cx="4591306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944914"/>
            <a:ext cx="4591306" cy="58023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79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20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20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554968"/>
            <a:ext cx="5467380" cy="7674832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52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554968"/>
            <a:ext cx="5467380" cy="7674832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8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574990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305D-788D-41ED-8B38-FF4925D0BAFD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0009783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7C678-73A9-4794-A9A8-5807635365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30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99763" cy="107997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631543" y="3611368"/>
            <a:ext cx="4339771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800" b="1" i="1" dirty="0"/>
              <a:t>Un inmenso dolor nos invade por tu partida, pero sabemos que no es un adiós sino un hasta pronto, pues en el corazón sentimos que no hemos perdido a nuestro PADRE en la tierra, sino que hemos ganado un ángel en el cielo, que con inmenso amor estará siempre en nuestras vidas.</a:t>
            </a:r>
            <a:endParaRPr lang="es-ES" sz="1800" i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5401072" y="6790923"/>
            <a:ext cx="4810479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400" i="1" u="sng" dirty="0" smtClean="0">
                <a:solidFill>
                  <a:srgbClr val="C991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Sr. Wilson Quezada</a:t>
            </a:r>
            <a:endParaRPr lang="es-ES" sz="3400" i="1" u="sng" dirty="0">
              <a:solidFill>
                <a:srgbClr val="C991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409820" y="7533128"/>
            <a:ext cx="1976842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50" i="1" dirty="0">
                <a:solidFill>
                  <a:srgbClr val="5563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Ceremonia religiosa: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7242628" y="7516270"/>
            <a:ext cx="275771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rgbClr val="55636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Viernes</a:t>
            </a:r>
            <a:r>
              <a:rPr lang="es-ES" sz="1600" b="1" dirty="0" smtClean="0">
                <a:solidFill>
                  <a:srgbClr val="55636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14 </a:t>
            </a:r>
            <a:r>
              <a:rPr lang="es-ES" sz="1600" b="1" dirty="0">
                <a:solidFill>
                  <a:srgbClr val="55636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</a:t>
            </a:r>
            <a:r>
              <a:rPr lang="es-ES" sz="1600" b="1" dirty="0" smtClean="0">
                <a:solidFill>
                  <a:srgbClr val="55636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enero</a:t>
            </a:r>
            <a:endParaRPr lang="es-ES" sz="1600" b="1" dirty="0">
              <a:solidFill>
                <a:srgbClr val="55636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409820" y="7807580"/>
            <a:ext cx="1347291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50" i="1" dirty="0">
                <a:solidFill>
                  <a:srgbClr val="5563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Hora: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5994402" y="7792474"/>
            <a:ext cx="249215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rgbClr val="55636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14h00</a:t>
            </a:r>
            <a:endParaRPr lang="es-ES" sz="1600" b="1" dirty="0">
              <a:solidFill>
                <a:srgbClr val="55636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409820" y="8113740"/>
            <a:ext cx="1347291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50" i="1" dirty="0">
                <a:solidFill>
                  <a:srgbClr val="5563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Sala: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5994402" y="8099226"/>
            <a:ext cx="249215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55636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Sala La </a:t>
            </a:r>
            <a:r>
              <a:rPr lang="es-ES" sz="1600" b="1" dirty="0" smtClean="0">
                <a:solidFill>
                  <a:srgbClr val="55636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Paz</a:t>
            </a:r>
            <a:endParaRPr lang="es-ES" sz="1600" b="1" dirty="0">
              <a:solidFill>
                <a:srgbClr val="55636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399882" y="8595306"/>
            <a:ext cx="2279026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s-ES" sz="1450" i="1" dirty="0">
              <a:solidFill>
                <a:srgbClr val="5563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409820" y="8869758"/>
            <a:ext cx="413653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s-ES" sz="1600" b="1" dirty="0">
              <a:solidFill>
                <a:srgbClr val="55636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blob:https://web.whatsapp.com/db986967-01c0-4994-b103-54c9043c0f8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blob:https://web.whatsapp.com/db986967-01c0-4994-b103-54c9043c0f8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" y="3962400"/>
            <a:ext cx="4226560" cy="479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8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1349</TotalTime>
  <Words>77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Emilio Romero</dc:creator>
  <cp:lastModifiedBy>Magaly del Rocío Zhunio</cp:lastModifiedBy>
  <cp:revision>44</cp:revision>
  <dcterms:created xsi:type="dcterms:W3CDTF">2021-12-29T22:52:43Z</dcterms:created>
  <dcterms:modified xsi:type="dcterms:W3CDTF">2022-01-13T18:42:50Z</dcterms:modified>
</cp:coreProperties>
</file>